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Codec Pro" charset="1" panose="00000500000000000000"/>
      <p:regular r:id="rId16"/>
    </p:embeddedFont>
    <p:embeddedFont>
      <p:font typeface="Codec Pro Bold" charset="1" panose="00000600000000000000"/>
      <p:regular r:id="rId17"/>
    </p:embeddedFont>
    <p:embeddedFont>
      <p:font typeface="Codec Pro Thin" charset="1" panose="00000200000000000000"/>
      <p:regular r:id="rId18"/>
    </p:embeddedFont>
    <p:embeddedFont>
      <p:font typeface="Codec Pro Light" charset="1" panose="00000300000000000000"/>
      <p:regular r:id="rId19"/>
    </p:embeddedFont>
    <p:embeddedFont>
      <p:font typeface="Codec Pro Ultra-Bold" charset="1" panose="00000700000000000000"/>
      <p:regular r:id="rId20"/>
    </p:embeddedFont>
    <p:embeddedFont>
      <p:font typeface="Codec Pro Heavy" charset="1" panose="00000A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5966" y="3682234"/>
            <a:ext cx="110236" cy="2818996"/>
            <a:chOff x="0" y="0"/>
            <a:chExt cx="26312" cy="672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80807" y="2076729"/>
            <a:ext cx="3459096" cy="569486"/>
            <a:chOff x="0" y="0"/>
            <a:chExt cx="825638" cy="1359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5638" cy="135928"/>
            </a:xfrm>
            <a:custGeom>
              <a:avLst/>
              <a:gdLst/>
              <a:ahLst/>
              <a:cxnLst/>
              <a:rect r="r" b="b" t="t" l="l"/>
              <a:pathLst>
                <a:path h="135928" w="82563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25638" cy="164503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TEAM : TVA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2630604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524904" y="1876162"/>
            <a:ext cx="5985820" cy="6557302"/>
          </a:xfrm>
          <a:custGeom>
            <a:avLst/>
            <a:gdLst/>
            <a:ahLst/>
            <a:cxnLst/>
            <a:rect r="r" b="b" t="t" l="l"/>
            <a:pathLst>
              <a:path h="6557302" w="5985820">
                <a:moveTo>
                  <a:pt x="0" y="0"/>
                </a:moveTo>
                <a:lnTo>
                  <a:pt x="5985821" y="0"/>
                </a:lnTo>
                <a:lnTo>
                  <a:pt x="5985821" y="6557302"/>
                </a:lnTo>
                <a:lnTo>
                  <a:pt x="0" y="6557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578" t="0" r="-25742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52928" y="7034551"/>
            <a:ext cx="8553855" cy="100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St . Joseph’s college of engineering and technology, palai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52384" y="4253428"/>
            <a:ext cx="10756200" cy="177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</a:rPr>
              <a:t>CURENTLY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2901697"/>
            <a:ext cx="1400485" cy="3890507"/>
            <a:chOff x="0" y="0"/>
            <a:chExt cx="368852" cy="1024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024660"/>
            </a:xfrm>
            <a:custGeom>
              <a:avLst/>
              <a:gdLst/>
              <a:ahLst/>
              <a:cxnLst/>
              <a:rect r="r" b="b" t="t" l="l"/>
              <a:pathLst>
                <a:path h="1024660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024660"/>
                  </a:lnTo>
                  <a:lnTo>
                    <a:pt x="0" y="1024660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1043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13112" y="1307441"/>
            <a:ext cx="5661991" cy="144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"/>
              </a:rPr>
              <a:t>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24659" y="316803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Italics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4659" y="396515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Italics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24659" y="484631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Italics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4659" y="564343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Italics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00737" y="3333137"/>
            <a:ext cx="5790503" cy="41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Abstract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00737" y="5047445"/>
            <a:ext cx="5790503" cy="41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UI DESIGN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00737" y="5841663"/>
            <a:ext cx="6076629" cy="41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HARDWARE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00737" y="4232569"/>
            <a:ext cx="1709359" cy="35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OBJECTIVES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81430" y="3601455"/>
            <a:ext cx="5487492" cy="149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7"/>
              </a:lnSpc>
              <a:spcBef>
                <a:spcPct val="0"/>
              </a:spcBef>
            </a:pPr>
            <a:r>
              <a:rPr lang="en-US" sz="8498">
                <a:solidFill>
                  <a:srgbClr val="000000"/>
                </a:solidFill>
                <a:latin typeface="Codec Pro Bold"/>
              </a:rPr>
              <a:t>ABSTRACT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0"/>
            <a:ext cx="10040170" cy="10741682"/>
            <a:chOff x="0" y="0"/>
            <a:chExt cx="2644325" cy="28290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44325" cy="2829085"/>
            </a:xfrm>
            <a:custGeom>
              <a:avLst/>
              <a:gdLst/>
              <a:ahLst/>
              <a:cxnLst/>
              <a:rect r="r" b="b" t="t" l="l"/>
              <a:pathLst>
                <a:path h="2829085" w="2644325">
                  <a:moveTo>
                    <a:pt x="0" y="0"/>
                  </a:moveTo>
                  <a:lnTo>
                    <a:pt x="2644325" y="0"/>
                  </a:lnTo>
                  <a:lnTo>
                    <a:pt x="2644325" y="2829085"/>
                  </a:lnTo>
                  <a:lnTo>
                    <a:pt x="0" y="282908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44325" cy="2848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687968" y="2566834"/>
            <a:ext cx="8042455" cy="591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4"/>
              </a:lnSpc>
            </a:pPr>
            <a:r>
              <a:rPr lang="en-US" sz="3080">
                <a:solidFill>
                  <a:srgbClr val="FFFBFB"/>
                </a:solidFill>
                <a:latin typeface="Open Sauce"/>
              </a:rPr>
              <a:t>Our project, "Real-time Energy Monitoring System," utilizes IoT technology to monitor electricity consumption. It features a sensor module that captures real-time data from outlets, wirelessly transmitting it to a server for analysis. A user-friendly mobile app provides insights on current usage, historical data, and trends, with alerts for anomalies and personalized energy-saving tips.</a:t>
            </a:r>
          </a:p>
          <a:p>
            <a:pPr>
              <a:lnSpc>
                <a:spcPts val="69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864" y="2547270"/>
            <a:ext cx="6306960" cy="6309618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35582" y="2145857"/>
            <a:ext cx="2223718" cy="2218402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72985" y="3913002"/>
            <a:ext cx="507082" cy="515722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35582" y="7039898"/>
            <a:ext cx="2223718" cy="2218402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72985" y="6975433"/>
            <a:ext cx="507082" cy="515722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13878" y="7124966"/>
            <a:ext cx="219315" cy="216656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62723" y="7039898"/>
            <a:ext cx="2224383" cy="2218402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42620" y="6975433"/>
            <a:ext cx="507082" cy="515722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88830" y="7124966"/>
            <a:ext cx="219979" cy="216656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62723" y="2145857"/>
            <a:ext cx="2224383" cy="2218402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42620" y="3913002"/>
            <a:ext cx="507082" cy="515722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516869" y="4062535"/>
            <a:ext cx="219315" cy="216656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89494" y="4062535"/>
            <a:ext cx="219315" cy="216656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655291" y="3446026"/>
            <a:ext cx="4512106" cy="4512106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12602" y="1674354"/>
            <a:ext cx="5150121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"/>
              </a:rPr>
              <a:t>Objectives 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7181098" y="2774038"/>
            <a:ext cx="962041" cy="962041"/>
          </a:xfrm>
          <a:custGeom>
            <a:avLst/>
            <a:gdLst/>
            <a:ahLst/>
            <a:cxnLst/>
            <a:rect r="r" b="b" t="t" l="l"/>
            <a:pathLst>
              <a:path h="962041" w="962041">
                <a:moveTo>
                  <a:pt x="0" y="0"/>
                </a:moveTo>
                <a:lnTo>
                  <a:pt x="962041" y="0"/>
                </a:lnTo>
                <a:lnTo>
                  <a:pt x="962041" y="962040"/>
                </a:lnTo>
                <a:lnTo>
                  <a:pt x="0" y="962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686258" y="2739583"/>
            <a:ext cx="912536" cy="889336"/>
          </a:xfrm>
          <a:custGeom>
            <a:avLst/>
            <a:gdLst/>
            <a:ahLst/>
            <a:cxnLst/>
            <a:rect r="r" b="b" t="t" l="l"/>
            <a:pathLst>
              <a:path h="889336" w="912536">
                <a:moveTo>
                  <a:pt x="0" y="0"/>
                </a:moveTo>
                <a:lnTo>
                  <a:pt x="912536" y="0"/>
                </a:lnTo>
                <a:lnTo>
                  <a:pt x="912536" y="889335"/>
                </a:lnTo>
                <a:lnTo>
                  <a:pt x="0" y="889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181098" y="7639970"/>
            <a:ext cx="899627" cy="1018259"/>
          </a:xfrm>
          <a:custGeom>
            <a:avLst/>
            <a:gdLst/>
            <a:ahLst/>
            <a:cxnLst/>
            <a:rect r="r" b="b" t="t" l="l"/>
            <a:pathLst>
              <a:path h="1018259" w="899627">
                <a:moveTo>
                  <a:pt x="0" y="0"/>
                </a:moveTo>
                <a:lnTo>
                  <a:pt x="899627" y="0"/>
                </a:lnTo>
                <a:lnTo>
                  <a:pt x="899627" y="1018259"/>
                </a:lnTo>
                <a:lnTo>
                  <a:pt x="0" y="1018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664899" y="7639970"/>
            <a:ext cx="926680" cy="891711"/>
          </a:xfrm>
          <a:custGeom>
            <a:avLst/>
            <a:gdLst/>
            <a:ahLst/>
            <a:cxnLst/>
            <a:rect r="r" b="b" t="t" l="l"/>
            <a:pathLst>
              <a:path h="891711" w="926680">
                <a:moveTo>
                  <a:pt x="0" y="0"/>
                </a:moveTo>
                <a:lnTo>
                  <a:pt x="926680" y="0"/>
                </a:lnTo>
                <a:lnTo>
                  <a:pt x="926680" y="891711"/>
                </a:lnTo>
                <a:lnTo>
                  <a:pt x="0" y="8917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0995392" y="4858649"/>
            <a:ext cx="1831903" cy="1404611"/>
          </a:xfrm>
          <a:custGeom>
            <a:avLst/>
            <a:gdLst/>
            <a:ahLst/>
            <a:cxnLst/>
            <a:rect r="r" b="b" t="t" l="l"/>
            <a:pathLst>
              <a:path h="1404611" w="1831903">
                <a:moveTo>
                  <a:pt x="0" y="0"/>
                </a:moveTo>
                <a:lnTo>
                  <a:pt x="1831904" y="0"/>
                </a:lnTo>
                <a:lnTo>
                  <a:pt x="1831904" y="1404611"/>
                </a:lnTo>
                <a:lnTo>
                  <a:pt x="0" y="14046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0426816" y="5857197"/>
            <a:ext cx="2969056" cy="461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</a:rPr>
              <a:t>CURENTLY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82178" y="3774271"/>
            <a:ext cx="4482343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Implement a system capable of continuously monitoring household energy consumption in real-time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82178" y="3252411"/>
            <a:ext cx="5080545" cy="77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Realtime Monitoring</a:t>
            </a:r>
          </a:p>
          <a:p>
            <a:pPr marL="0" indent="0" lvl="0">
              <a:lnSpc>
                <a:spcPts val="3199"/>
              </a:lnSpc>
              <a:spcBef>
                <a:spcPct val="0"/>
              </a:spcBef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482178" y="5176641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Provide users with insightful analysis of energy usage patterns, including current consumption, power usage, and kWh consumption over specific time intervals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82178" y="4783522"/>
            <a:ext cx="3465904" cy="77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Data Analysis</a:t>
            </a:r>
          </a:p>
          <a:p>
            <a:pPr marL="0" indent="0" lvl="0">
              <a:lnSpc>
                <a:spcPts val="3199"/>
              </a:lnSpc>
              <a:spcBef>
                <a:spcPct val="0"/>
              </a:spcBef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482178" y="6706819"/>
            <a:ext cx="4482343" cy="1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To develop a user-friendly mobile application interface allowing secure access to energy consumption data, promoting user engagement and awareness.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82178" y="6313701"/>
            <a:ext cx="3465904" cy="77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User Accessibility</a:t>
            </a:r>
          </a:p>
          <a:p>
            <a:pPr marL="0" indent="0" lvl="0">
              <a:lnSpc>
                <a:spcPts val="3199"/>
              </a:lnSpc>
              <a:spcBef>
                <a:spcPct val="0"/>
              </a:spcBef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482178" y="8560684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</a:rPr>
              <a:t>Determine the total energy cost by multiplying the energy consumption (in kWh) by the unit price of electricity, accounting for any fixed charges.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82178" y="8057250"/>
            <a:ext cx="3465904" cy="77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2318" spc="227">
                <a:solidFill>
                  <a:srgbClr val="397D5A"/>
                </a:solidFill>
                <a:latin typeface="Open Sauce Bold"/>
              </a:rPr>
              <a:t>Bill Calculation</a:t>
            </a:r>
          </a:p>
          <a:p>
            <a:pPr marL="0" indent="0" lvl="0">
              <a:lnSpc>
                <a:spcPts val="3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393" y="3525554"/>
            <a:ext cx="3691660" cy="636748"/>
            <a:chOff x="0" y="0"/>
            <a:chExt cx="972289" cy="1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2289" cy="167703"/>
            </a:xfrm>
            <a:custGeom>
              <a:avLst/>
              <a:gdLst/>
              <a:ahLst/>
              <a:cxnLst/>
              <a:rect r="r" b="b" t="t" l="l"/>
              <a:pathLst>
                <a:path h="167703" w="972289">
                  <a:moveTo>
                    <a:pt x="0" y="0"/>
                  </a:moveTo>
                  <a:lnTo>
                    <a:pt x="972289" y="0"/>
                  </a:lnTo>
                  <a:lnTo>
                    <a:pt x="97228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7228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BILL CALCULATOR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82923" y="3577436"/>
            <a:ext cx="4473739" cy="636748"/>
            <a:chOff x="0" y="0"/>
            <a:chExt cx="1178269" cy="167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PLANS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96160" y="3577436"/>
            <a:ext cx="4473739" cy="636748"/>
            <a:chOff x="0" y="0"/>
            <a:chExt cx="1178269" cy="1677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CALENDER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0790" y="4429001"/>
            <a:ext cx="2939279" cy="4948018"/>
          </a:xfrm>
          <a:custGeom>
            <a:avLst/>
            <a:gdLst/>
            <a:ahLst/>
            <a:cxnLst/>
            <a:rect r="r" b="b" t="t" l="l"/>
            <a:pathLst>
              <a:path h="4948018" w="2939279">
                <a:moveTo>
                  <a:pt x="0" y="0"/>
                </a:moveTo>
                <a:lnTo>
                  <a:pt x="2939279" y="0"/>
                </a:lnTo>
                <a:lnTo>
                  <a:pt x="2939279" y="4948018"/>
                </a:lnTo>
                <a:lnTo>
                  <a:pt x="0" y="4948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93" r="0" b="-1439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061918" y="4429001"/>
            <a:ext cx="3394744" cy="4375979"/>
          </a:xfrm>
          <a:custGeom>
            <a:avLst/>
            <a:gdLst/>
            <a:ahLst/>
            <a:cxnLst/>
            <a:rect r="r" b="b" t="t" l="l"/>
            <a:pathLst>
              <a:path h="4375979" w="3394744">
                <a:moveTo>
                  <a:pt x="0" y="0"/>
                </a:moveTo>
                <a:lnTo>
                  <a:pt x="3394744" y="0"/>
                </a:lnTo>
                <a:lnTo>
                  <a:pt x="3394744" y="4375980"/>
                </a:lnTo>
                <a:lnTo>
                  <a:pt x="0" y="437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506" r="0" b="-6068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352137" y="4705521"/>
            <a:ext cx="2455386" cy="5159080"/>
          </a:xfrm>
          <a:custGeom>
            <a:avLst/>
            <a:gdLst/>
            <a:ahLst/>
            <a:cxnLst/>
            <a:rect r="r" b="b" t="t" l="l"/>
            <a:pathLst>
              <a:path h="5159080" w="2455386">
                <a:moveTo>
                  <a:pt x="0" y="0"/>
                </a:moveTo>
                <a:lnTo>
                  <a:pt x="2455386" y="0"/>
                </a:lnTo>
                <a:lnTo>
                  <a:pt x="2455386" y="5159079"/>
                </a:lnTo>
                <a:lnTo>
                  <a:pt x="0" y="51590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83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012824" y="3577436"/>
            <a:ext cx="4473739" cy="636748"/>
            <a:chOff x="0" y="0"/>
            <a:chExt cx="1178269" cy="1677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ALERT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408481" y="4705521"/>
            <a:ext cx="2489869" cy="5213896"/>
          </a:xfrm>
          <a:custGeom>
            <a:avLst/>
            <a:gdLst/>
            <a:ahLst/>
            <a:cxnLst/>
            <a:rect r="r" b="b" t="t" l="l"/>
            <a:pathLst>
              <a:path h="5213896" w="2489869">
                <a:moveTo>
                  <a:pt x="0" y="0"/>
                </a:moveTo>
                <a:lnTo>
                  <a:pt x="2489869" y="0"/>
                </a:lnTo>
                <a:lnTo>
                  <a:pt x="2489869" y="5213896"/>
                </a:lnTo>
                <a:lnTo>
                  <a:pt x="0" y="5213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520" r="-1456" b="-252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690980" y="1108461"/>
            <a:ext cx="10713642" cy="14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"/>
              </a:rPr>
              <a:t>UI 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667497"/>
            <a:ext cx="9537990" cy="6952006"/>
          </a:xfrm>
          <a:custGeom>
            <a:avLst/>
            <a:gdLst/>
            <a:ahLst/>
            <a:cxnLst/>
            <a:rect r="r" b="b" t="t" l="l"/>
            <a:pathLst>
              <a:path h="6952006" w="9537990">
                <a:moveTo>
                  <a:pt x="0" y="0"/>
                </a:moveTo>
                <a:lnTo>
                  <a:pt x="9537990" y="0"/>
                </a:lnTo>
                <a:lnTo>
                  <a:pt x="9537990" y="6952006"/>
                </a:lnTo>
                <a:lnTo>
                  <a:pt x="0" y="6952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51071" y="4033385"/>
            <a:ext cx="6246725" cy="95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Bold"/>
              </a:rPr>
              <a:t>HARDWARE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58273" y="3986957"/>
            <a:ext cx="7434253" cy="11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Bold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DAGCu0nTjHM</dc:identifier>
  <dcterms:modified xsi:type="dcterms:W3CDTF">2011-08-01T06:04:30Z</dcterms:modified>
  <cp:revision>1</cp:revision>
  <dc:title>Blue Doodle Project Presentation</dc:title>
</cp:coreProperties>
</file>